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0" r:id="rId18"/>
    <p:sldId id="301" r:id="rId19"/>
    <p:sldId id="298" r:id="rId20"/>
    <p:sldId id="303" r:id="rId21"/>
    <p:sldId id="307" r:id="rId22"/>
    <p:sldId id="308" r:id="rId23"/>
    <p:sldId id="309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56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19.02.2022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belspeed.telekom-dienste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schräg nach unten aus der Ablage ziehen und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1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Mischpult öffnen, Antennen hochklappen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8" y="1595987"/>
            <a:ext cx="7514203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Mischpultabdeckung abnehmen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nach links ablegen.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Antennen hochklappen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Summen-Fader (gelbe Schieberegler)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müssen auf dem markierten Bereich stehen,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Echo/Hall (lila Schiebe-Regler) etwa auf 0 dB (siehe Bild).</a:t>
            </a: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6048" y="1423426"/>
            <a:ext cx="2694857" cy="202114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9929" y="1341241"/>
            <a:ext cx="2788782" cy="2091587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>
            <a:off x="9489897" y="24206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iger Pfeil 17"/>
          <p:cNvSpPr/>
          <p:nvPr/>
        </p:nvSpPr>
        <p:spPr>
          <a:xfrm rot="648861" flipH="1">
            <a:off x="7593543" y="25928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43644" r="12264"/>
          <a:stretch/>
        </p:blipFill>
        <p:spPr>
          <a:xfrm>
            <a:off x="7753351" y="3835879"/>
            <a:ext cx="3594101" cy="28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2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Mikrophone u. Mischpult prüfen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6" y="1563284"/>
            <a:ext cx="6283553" cy="403251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die benutzt werden: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Einschalten: Taster 3 sec. drücken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ansonsten Batterien (AA) wechseln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Ausschalten: Taster 3 sec. drücken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prüfen: Kanäle die genutzt werden, müssen angeschaltet sein (rote Taste ist hoch)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„PFL“-Taste über den kleinen Kopfhörer einzeln abgehört und damit geprüft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„PFL“ gedrückt  ist .</a:t>
            </a:r>
            <a:b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keine „PFL“ gedrückt, hört man die Gesamt-Summe.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74869" y="5595803"/>
            <a:ext cx="6096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/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*= Das gelbmarkierte Funkmikro befindet sich beim Mischpult, das rotmarkierte in der Bankschublade Band. </a:t>
            </a:r>
            <a:b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(Check der Head-Sets macht Messnerei.)</a:t>
            </a:r>
            <a:endParaRPr lang="de-DE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7137923" y="1505893"/>
            <a:ext cx="4730619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731831" y="933896"/>
            <a:ext cx="307911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9582783" y="1676834"/>
            <a:ext cx="230933" cy="134704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err="1">
                <a:solidFill>
                  <a:srgbClr val="C00000"/>
                </a:solidFill>
              </a:rPr>
              <a:t>Batterieanziege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r="41466" b="43599"/>
          <a:stretch/>
        </p:blipFill>
        <p:spPr>
          <a:xfrm>
            <a:off x="7137921" y="3327531"/>
            <a:ext cx="3900196" cy="2393302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7119035">
            <a:off x="11023256" y="4318825"/>
            <a:ext cx="261321" cy="146478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aus (Mute)</a:t>
            </a:r>
          </a:p>
        </p:txBody>
      </p:sp>
      <p:sp>
        <p:nvSpPr>
          <p:cNvPr id="11" name="Pfeil nach unten 10"/>
          <p:cNvSpPr/>
          <p:nvPr/>
        </p:nvSpPr>
        <p:spPr>
          <a:xfrm rot="7119035">
            <a:off x="9477846" y="4274973"/>
            <a:ext cx="300695" cy="1517892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an (</a:t>
            </a:r>
            <a:r>
              <a:rPr lang="de-DE" sz="900" dirty="0" err="1">
                <a:solidFill>
                  <a:srgbClr val="C00000"/>
                </a:solidFill>
              </a:rPr>
              <a:t>Demute</a:t>
            </a:r>
            <a:r>
              <a:rPr lang="de-DE" sz="9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Pfeil nach unten 11"/>
          <p:cNvSpPr/>
          <p:nvPr/>
        </p:nvSpPr>
        <p:spPr>
          <a:xfrm rot="15081673">
            <a:off x="6032276" y="3475014"/>
            <a:ext cx="621425" cy="3053981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Für Kontrolle über Kopfhörer hier drücken</a:t>
            </a:r>
          </a:p>
        </p:txBody>
      </p: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-Sound-Check  3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Laptop-Eingang und Summen-Regler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17" y="1210891"/>
            <a:ext cx="7105683" cy="53702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diesem Regler ist das Signal vom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 regeln.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Dieser ist normalerweise auf Null.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Ton vom Laptop wiedergeben werden soll, muss man diesen ca. 25% aufdrehen.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 dem Gottesdienst testen: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Kanal 11/12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(Line in) sind für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vorgesehen.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 kann im Altarraum eingespeist werden, 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man die beiden Stecker bei 11/12 am Mischpult rauszieht kann man hier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9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(s. Bild oben)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Audio-Player oder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zweites 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anschließen.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(Kabel liegt beim Laptop unten im Schrank.)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auf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2822"/>
          <a:stretch/>
        </p:blipFill>
        <p:spPr>
          <a:xfrm>
            <a:off x="7251701" y="953715"/>
            <a:ext cx="4140200" cy="2267202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830758" y="927709"/>
            <a:ext cx="427636" cy="113874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Regler für Laptop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78" r="29890"/>
          <a:stretch/>
        </p:blipFill>
        <p:spPr>
          <a:xfrm>
            <a:off x="10210802" y="3272136"/>
            <a:ext cx="1181101" cy="3127444"/>
          </a:xfrm>
          <a:prstGeom prst="rect">
            <a:avLst/>
          </a:prstGeom>
        </p:spPr>
      </p:pic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295015" y="2552700"/>
            <a:ext cx="812800" cy="60960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648700" y="935494"/>
            <a:ext cx="685800" cy="1045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 rot="16658985">
            <a:off x="7249972" y="23227"/>
            <a:ext cx="574073" cy="239682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Hier zweites bzw. externes Laptop anstecken</a:t>
            </a:r>
          </a:p>
        </p:txBody>
      </p:sp>
      <p:sp>
        <p:nvSpPr>
          <p:cNvPr id="13" name="Pfeil nach unten 12"/>
          <p:cNvSpPr/>
          <p:nvPr/>
        </p:nvSpPr>
        <p:spPr>
          <a:xfrm flipV="1">
            <a:off x="10566403" y="6399580"/>
            <a:ext cx="469899" cy="36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r="17515" b="31296"/>
          <a:stretch/>
        </p:blipFill>
        <p:spPr>
          <a:xfrm rot="5400000">
            <a:off x="7590672" y="2986331"/>
            <a:ext cx="2290466" cy="2862080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>
            <a:off x="6769100" y="4324351"/>
            <a:ext cx="25654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6769100" y="4324351"/>
            <a:ext cx="15748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erst „Anlage“ dann „Steckdosen“). Es müssen dann die drei Displays leuchten.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1600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Nur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die Displays dunkel bleiben die Knöpfe „Power“ rechts an den </a:t>
            </a:r>
            <a:r>
              <a:rPr lang="de-DE" sz="16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Geräten drücken.)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  <p:sp>
        <p:nvSpPr>
          <p:cNvPr id="4" name="Pfeil nach unten 3"/>
          <p:cNvSpPr/>
          <p:nvPr/>
        </p:nvSpPr>
        <p:spPr>
          <a:xfrm>
            <a:off x="8824404" y="2956264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/>
          <p:cNvSpPr/>
          <p:nvPr/>
        </p:nvSpPr>
        <p:spPr>
          <a:xfrm>
            <a:off x="9651507" y="3055397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10033246" y="3323206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3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322E88A-0E5B-43A7-8462-E1BEB5BC3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53276"/>
              </p:ext>
            </p:extLst>
          </p:nvPr>
        </p:nvGraphicFramePr>
        <p:xfrm>
          <a:off x="5951418" y="1614488"/>
          <a:ext cx="6130925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-Bild" r:id="rId4" imgW="6130440" imgH="4129920" progId="Paint.Picture">
                  <p:embed/>
                </p:oleObj>
              </mc:Choice>
              <mc:Fallback>
                <p:oleObj name="Bitmap-Bild" r:id="rId4" imgW="6130440" imgH="412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418" y="1614488"/>
                        <a:ext cx="6130925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1778</Words>
  <Application>Microsoft Office PowerPoint</Application>
  <PresentationFormat>Breitbild</PresentationFormat>
  <Paragraphs>157</Paragraphs>
  <Slides>24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Paintbrush-Bild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Backupstick UltraStream</vt:lpstr>
      <vt:lpstr>PrechurchCheck  16 Livestream UltraStream</vt:lpstr>
      <vt:lpstr>PrechurchCheck  17 Beamer Livestream</vt:lpstr>
      <vt:lpstr>PrechurchCheck  18 Position Control</vt:lpstr>
      <vt:lpstr>Prechurch - Sound-Check  1 Mischpult öffnen, Antennen hochklappen</vt:lpstr>
      <vt:lpstr>Prechurch - Sound-Check  2 Mikrophone u. Mischpult prüfen </vt:lpstr>
      <vt:lpstr>Prechurch -Sound-Check  3 Laptop-Eingang und Summen-Regler </vt:lpstr>
      <vt:lpstr>PrechurchCheck  19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226</cp:revision>
  <dcterms:created xsi:type="dcterms:W3CDTF">2020-11-19T11:20:37Z</dcterms:created>
  <dcterms:modified xsi:type="dcterms:W3CDTF">2022-02-19T15:19:29Z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